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61" r:id="rId4"/>
    <p:sldId id="260" r:id="rId5"/>
    <p:sldId id="264" r:id="rId6"/>
    <p:sldId id="257" r:id="rId7"/>
    <p:sldId id="258" r:id="rId8"/>
    <p:sldId id="269" r:id="rId9"/>
    <p:sldId id="259" r:id="rId10"/>
    <p:sldId id="262" r:id="rId11"/>
    <p:sldId id="263" r:id="rId12"/>
    <p:sldId id="265" r:id="rId13"/>
    <p:sldId id="266" r:id="rId14"/>
    <p:sldId id="267" r:id="rId15"/>
    <p:sldId id="268" r:id="rId16"/>
    <p:sldId id="270" r:id="rId17"/>
    <p:sldId id="271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83CF696-9EAA-4C8C-B3E8-CC0DC016649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165978E-84B5-4738-805A-5339ED4DAE93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tionalfoods.org/100-bizarre-and-strange-national-dishes-from-around-the-world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 could eat a horse!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Food – Conversation 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3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you like your toast?</a:t>
            </a:r>
            <a:endParaRPr lang="en-GB" dirty="0"/>
          </a:p>
        </p:txBody>
      </p:sp>
      <p:pic>
        <p:nvPicPr>
          <p:cNvPr id="6146" name="Picture 2" descr="Toast Tuesd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96752"/>
            <a:ext cx="5740808" cy="528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01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0%</a:t>
            </a:r>
          </a:p>
          <a:p>
            <a:r>
              <a:rPr lang="en-GB" dirty="0" smtClean="0"/>
              <a:t>5%</a:t>
            </a:r>
          </a:p>
          <a:p>
            <a:r>
              <a:rPr lang="en-GB" dirty="0" smtClean="0"/>
              <a:t>10%</a:t>
            </a:r>
          </a:p>
          <a:p>
            <a:r>
              <a:rPr lang="en-GB" dirty="0" smtClean="0"/>
              <a:t>20%</a:t>
            </a:r>
          </a:p>
          <a:p>
            <a:r>
              <a:rPr lang="en-GB" dirty="0" smtClean="0"/>
              <a:t>What do you think of tipping in general?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274638"/>
            <a:ext cx="8712968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How much do you tip in a restaurant?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8536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What’s the best ice cream flavour?</a:t>
            </a:r>
            <a:endParaRPr lang="en-GB" dirty="0"/>
          </a:p>
        </p:txBody>
      </p:sp>
      <p:pic>
        <p:nvPicPr>
          <p:cNvPr id="8194" name="Picture 2" descr="National Creative Ice Cream Flavors Day 2020 - Important Date, History,  Facts, Quotes &amp; How to obse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8352928" cy="46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What’s the best sandwich filling?</a:t>
            </a:r>
            <a:endParaRPr lang="en-GB" dirty="0"/>
          </a:p>
        </p:txBody>
      </p:sp>
      <p:pic>
        <p:nvPicPr>
          <p:cNvPr id="9218" name="Picture 2" descr="The best things since sliced bread: how to make the ultimate sandwich  fill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152132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685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3536"/>
          </a:xfrm>
        </p:spPr>
        <p:txBody>
          <a:bodyPr/>
          <a:lstStyle/>
          <a:p>
            <a:r>
              <a:rPr lang="en-GB" dirty="0" smtClean="0"/>
              <a:t>What do you think of pineapple on pizza?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the best pizza topping?</a:t>
            </a:r>
            <a:endParaRPr lang="en-GB" dirty="0"/>
          </a:p>
        </p:txBody>
      </p:sp>
      <p:pic>
        <p:nvPicPr>
          <p:cNvPr id="10242" name="Picture 2" descr="Find out your favourite pizza topping based on your star sign - Asda Good  Liv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8969196" cy="35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51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What’s the best dessert you’ve ever had?</a:t>
            </a:r>
            <a:endParaRPr lang="en-GB" dirty="0"/>
          </a:p>
        </p:txBody>
      </p:sp>
      <p:pic>
        <p:nvPicPr>
          <p:cNvPr id="11266" name="Picture 2" descr="Chocolate Treasure Boxes | Recipe | Fancy desserts, Desserts, Dessert  reci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0768"/>
            <a:ext cx="482453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81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the best type of starter?</a:t>
            </a:r>
            <a:endParaRPr lang="en-GB" dirty="0"/>
          </a:p>
        </p:txBody>
      </p:sp>
      <p:pic>
        <p:nvPicPr>
          <p:cNvPr id="13314" name="Picture 2" descr="Soup recipes - BBC Good Foo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12" y="1340768"/>
            <a:ext cx="2758634" cy="206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Big Italian Salad with Homemade Italian Dressing - Once Upon a Che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96752"/>
            <a:ext cx="194770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asta recipes - BBC Good Foo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340768"/>
            <a:ext cx="3040694" cy="276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he truth about cured me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6" y="3861048"/>
            <a:ext cx="3714750" cy="20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Cady Creek Farms | Burnett Dai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324" name="Picture 12" descr="Chee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83711"/>
            <a:ext cx="3501415" cy="213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484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Would you try these weird dishes?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82348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522920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Credit: </a:t>
            </a:r>
            <a:r>
              <a:rPr lang="en-GB" dirty="0" smtClean="0">
                <a:hlinkClick r:id="rId3"/>
              </a:rPr>
              <a:t>https://nationalfoods.org/100-bizarre-and-strange-national-dishes-from-around-the-world/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77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0648"/>
            <a:ext cx="8865725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365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6" y="260648"/>
            <a:ext cx="8962983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2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27784" y="1179051"/>
            <a:ext cx="6059016" cy="4611968"/>
          </a:xfrm>
        </p:spPr>
        <p:txBody>
          <a:bodyPr/>
          <a:lstStyle/>
          <a:p>
            <a:r>
              <a:rPr lang="en-GB" dirty="0" smtClean="0"/>
              <a:t>Devon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Cornwall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great cream-tea debate</a:t>
            </a:r>
            <a:endParaRPr lang="en-GB" dirty="0"/>
          </a:p>
        </p:txBody>
      </p:sp>
      <p:pic>
        <p:nvPicPr>
          <p:cNvPr id="20482" name="Picture 2" descr="Devon and Cornwall- heritage and tour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84784"/>
            <a:ext cx="2286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12 of the best places for cream tea in Devon | Devon Lif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36" y="1124744"/>
            <a:ext cx="3528392" cy="250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ream Teas - Roddas Our Guide To The Perfect Cream Te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36" y="3789040"/>
            <a:ext cx="3599288" cy="269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4653136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What are the biggest food debates in your country?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797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867707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04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88901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0958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" y="260648"/>
            <a:ext cx="912005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354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do you make pan </a:t>
            </a:r>
            <a:r>
              <a:rPr lang="en-GB" dirty="0" err="1" smtClean="0"/>
              <a:t>tumaca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" name="Picture 2" descr="Extra Virgin Olive Oil – Zeitouna Olive O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166144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5 health benefits of garlic and how much to add to your diet - Insid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988840"/>
            <a:ext cx="259228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matoes 101: Nutrition Facts and Health Benefi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98527"/>
            <a:ext cx="3581825" cy="18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alt is bad for you: but how it affects your body is still frontier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84" y="4221088"/>
            <a:ext cx="259228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o-Knead Crusty Artisan Bread – The Comfort of Cook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76" y="3789040"/>
            <a:ext cx="180020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9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What’s the correct way to dress a salad?</a:t>
            </a:r>
            <a:br>
              <a:rPr lang="en-GB" sz="3200" dirty="0" smtClean="0"/>
            </a:br>
            <a:r>
              <a:rPr lang="en-GB" sz="3200" dirty="0" smtClean="0"/>
              <a:t>What’s the correct order?</a:t>
            </a:r>
            <a:endParaRPr lang="en-GB" sz="3200" dirty="0"/>
          </a:p>
        </p:txBody>
      </p:sp>
      <p:pic>
        <p:nvPicPr>
          <p:cNvPr id="4098" name="Picture 2" descr="Extra Virgin Olive Oil – Zeitouna Olive O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166144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d Wine Vineg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84784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lt is bad for you: but how it affects your body is still frontier scie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406" y="1916832"/>
            <a:ext cx="326436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77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 you make </a:t>
            </a:r>
            <a:r>
              <a:rPr lang="en-GB" dirty="0" err="1" smtClean="0"/>
              <a:t>gazpacho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" name="Picture 4" descr="Tomatoes 101: Nutrition Facts and Health Benefi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77896"/>
            <a:ext cx="2736304" cy="1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xtra Virgin Olive Oil – Zeitouna Olive O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1" y="2083989"/>
            <a:ext cx="166144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5 health benefits of garlic and how much to add to your diet - Insi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51608"/>
            <a:ext cx="2088232" cy="156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7 Health Benefits of Eating Cucumb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30723"/>
            <a:ext cx="2836058" cy="21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emon for Babies - When Can Babies Eat Lemons? - Solid Star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20" y="3256995"/>
            <a:ext cx="2808312" cy="18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Red Bell Pepper, Each - Walmart.com - Walmart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6" name="Picture 8" descr="Red Pepper and Onion Frittata | Cookstr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401" y="1277896"/>
            <a:ext cx="2160239" cy="161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54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What’s the best way to cook an egg?</a:t>
            </a:r>
            <a:endParaRPr lang="en-GB" sz="3200" dirty="0"/>
          </a:p>
        </p:txBody>
      </p:sp>
      <p:pic>
        <p:nvPicPr>
          <p:cNvPr id="1028" name="Picture 4" descr="Homemade] Perfectly cooked eggs sunny side up and sunny side down with  toast #recipes #food #cooking #delicious #foodi… | How to cook eggs, Food,  Sunnyside up egg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2088232" cy="156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Poach an Egg - Easy Poached Egg Recip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31160"/>
            <a:ext cx="2448272" cy="163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ked Hard Boiled Eggs In The Oven (TIME CHART!) | Wholesome Y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80" y="1079492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ft Scrambled Japanese Tamago Rice Bowl Recipe · i am a food blog i am a  food bl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8" y="3422128"/>
            <a:ext cx="1800000" cy="225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82" y="3429000"/>
            <a:ext cx="2198444" cy="227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270035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Fried, sunny side up/down</a:t>
            </a:r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608682" y="2690918"/>
            <a:ext cx="219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poached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403484" y="425071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Hard/soft boiled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5701341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Soft/hard scrambled</a:t>
            </a:r>
            <a:endParaRPr lang="en-GB" dirty="0"/>
          </a:p>
        </p:txBody>
      </p:sp>
      <p:pic>
        <p:nvPicPr>
          <p:cNvPr id="1037" name="Picture 13" descr="Antoni Porowski's French Omelet With Cheese and Chives Recipe - NYT Cook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22" y="4725144"/>
            <a:ext cx="2672083" cy="150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5648" y="6230418"/>
            <a:ext cx="140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Omelette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82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256" y="2708920"/>
            <a:ext cx="3744416" cy="1143000"/>
          </a:xfrm>
        </p:spPr>
        <p:txBody>
          <a:bodyPr>
            <a:noAutofit/>
          </a:bodyPr>
          <a:lstStyle/>
          <a:p>
            <a:r>
              <a:rPr lang="en-GB" sz="3200" dirty="0" smtClean="0"/>
              <a:t>What’s the best way to cook a steak?</a:t>
            </a:r>
            <a:endParaRPr lang="en-GB" sz="3200" dirty="0"/>
          </a:p>
        </p:txBody>
      </p:sp>
      <p:pic>
        <p:nvPicPr>
          <p:cNvPr id="2050" name="Picture 2" descr="big fan and if you like more stuff like this please chekc out  https://lifetimevibes.com/ | How to cook steak, Steak doneness, Steak  doneness ch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3"/>
          <a:stretch/>
        </p:blipFill>
        <p:spPr bwMode="auto">
          <a:xfrm>
            <a:off x="3851920" y="188640"/>
            <a:ext cx="5029066" cy="63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02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40" y="1484784"/>
            <a:ext cx="2321367" cy="1143000"/>
          </a:xfrm>
        </p:spPr>
        <p:txBody>
          <a:bodyPr>
            <a:normAutofit fontScale="90000"/>
          </a:bodyPr>
          <a:lstStyle/>
          <a:p>
            <a:r>
              <a:rPr lang="en-GB" sz="2800" dirty="0" smtClean="0"/>
              <a:t>Are you a picky/fussy eater?</a:t>
            </a:r>
            <a:endParaRPr lang="en-GB" sz="2800" dirty="0"/>
          </a:p>
        </p:txBody>
      </p:sp>
      <p:pic>
        <p:nvPicPr>
          <p:cNvPr id="12290" name="Picture 2" descr="Are you a picky eater? - BabyCen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4"/>
          <a:stretch/>
        </p:blipFill>
        <p:spPr bwMode="auto">
          <a:xfrm>
            <a:off x="2219720" y="0"/>
            <a:ext cx="6805629" cy="63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3496" y="2780928"/>
            <a:ext cx="2016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 fussy point for each food you wouldn’t eat.</a:t>
            </a:r>
          </a:p>
          <a:p>
            <a:endParaRPr lang="en-GB" dirty="0"/>
          </a:p>
          <a:p>
            <a:r>
              <a:rPr lang="en-GB" dirty="0" smtClean="0"/>
              <a:t>Who’s the fussiest in the class?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95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makes the best wine?</a:t>
            </a:r>
            <a:endParaRPr lang="en-GB" dirty="0"/>
          </a:p>
        </p:txBody>
      </p:sp>
      <p:pic>
        <p:nvPicPr>
          <p:cNvPr id="3074" name="Picture 2" descr="Expert Club - Réserve de Velours - Bordeaux | French Red W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39" y="1052736"/>
            <a:ext cx="2403351" cy="24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5 Most Famous Spanish Wine Types - Go! Go! Españ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12" y="1268760"/>
            <a:ext cx="2952328" cy="134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asting Red in Tuscany - An American in Sicily | Chianti wine, Italian wine,  Chiant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052736"/>
            <a:ext cx="2214563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SD 314.64] (Full case special) Australian imported red wine Yellow-tailed kangaroo  wine classic combination of 6 packs - Wholesale from China online shopping  | Buy asian products online from the best shop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04" y="3166606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AMINO DE CHILE Cabernet Sauvignon 2017 | Pattaya W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1" y="3861048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2" descr="Catalan wine in a nutshell! | All about the wonderful wines produced in the  DO:s of Catalonia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4" descr="Catalan wine in a nutshell! | All about the wonderful wines produced in the  DO:s of Catalonia!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16" descr="Catalan wine in a nutshell! | All about the wonderful wines produced in the  DO:s of Catalonia!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138714"/>
            <a:ext cx="2952328" cy="174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23928" y="2615183"/>
            <a:ext cx="2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Spain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65175" y="3501008"/>
            <a:ext cx="171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France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876256" y="3685674"/>
            <a:ext cx="22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Italy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862104" y="5110822"/>
            <a:ext cx="222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Australia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1043608" y="573325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Chile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724128" y="588528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Catalonia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852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74</TotalTime>
  <Words>201</Words>
  <Application>Microsoft Office PowerPoint</Application>
  <PresentationFormat>On-screen Show (4:3)</PresentationFormat>
  <Paragraphs>47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Concourse</vt:lpstr>
      <vt:lpstr>I could eat a horse!</vt:lpstr>
      <vt:lpstr>The great cream-tea debate</vt:lpstr>
      <vt:lpstr>How do you make pan tumaca?</vt:lpstr>
      <vt:lpstr>What’s the correct way to dress a salad? What’s the correct order?</vt:lpstr>
      <vt:lpstr>How do you make gazpacho?</vt:lpstr>
      <vt:lpstr>What’s the best way to cook an egg?</vt:lpstr>
      <vt:lpstr>What’s the best way to cook a steak?</vt:lpstr>
      <vt:lpstr>Are you a picky/fussy eater?</vt:lpstr>
      <vt:lpstr>Who makes the best wine?</vt:lpstr>
      <vt:lpstr>How do you like your toast?</vt:lpstr>
      <vt:lpstr>How much do you tip in a restaurant?</vt:lpstr>
      <vt:lpstr>What’s the best ice cream flavour?</vt:lpstr>
      <vt:lpstr>What’s the best sandwich filling?</vt:lpstr>
      <vt:lpstr>What’s the best pizza topping?</vt:lpstr>
      <vt:lpstr>What’s the best dessert you’ve ever had?</vt:lpstr>
      <vt:lpstr>What’s the best type of starter?</vt:lpstr>
      <vt:lpstr>Would you try these weird dishes?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could eat a horse!</dc:title>
  <dc:creator>Tim Warre</dc:creator>
  <cp:lastModifiedBy>Tim Warre</cp:lastModifiedBy>
  <cp:revision>8</cp:revision>
  <dcterms:created xsi:type="dcterms:W3CDTF">2020-12-04T11:59:51Z</dcterms:created>
  <dcterms:modified xsi:type="dcterms:W3CDTF">2020-12-04T13:14:13Z</dcterms:modified>
</cp:coreProperties>
</file>